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57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704" autoAdjust="0"/>
    <p:restoredTop sz="94595" autoAdjust="0"/>
  </p:normalViewPr>
  <p:slideViewPr>
    <p:cSldViewPr>
      <p:cViewPr>
        <p:scale>
          <a:sx n="77" d="100"/>
          <a:sy n="77" d="100"/>
        </p:scale>
        <p:origin x="-54" y="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52043A-1243-4D2E-902A-A25550EB1A83}" type="datetimeFigureOut">
              <a:rPr lang="en-US" smtClean="0"/>
              <a:t>10/3/2011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2048EBE-C145-4FEF-B80E-873795D795A3}" type="slidenum">
              <a:rPr lang="en-US" smtClean="0"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52043A-1243-4D2E-902A-A25550EB1A83}" type="datetimeFigureOut">
              <a:rPr lang="en-US" smtClean="0"/>
              <a:t>10/3/2011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2048EBE-C145-4FEF-B80E-873795D795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52043A-1243-4D2E-902A-A25550EB1A83}" type="datetimeFigureOut">
              <a:rPr lang="en-US" smtClean="0"/>
              <a:t>10/3/2011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2048EBE-C145-4FEF-B80E-873795D795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52043A-1243-4D2E-902A-A25550EB1A83}" type="datetimeFigureOut">
              <a:rPr lang="en-US" smtClean="0"/>
              <a:t>10/3/2011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2048EBE-C145-4FEF-B80E-873795D795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52043A-1243-4D2E-902A-A25550EB1A83}" type="datetimeFigureOut">
              <a:rPr lang="en-US" smtClean="0"/>
              <a:t>10/3/2011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2048EBE-C145-4FEF-B80E-873795D795A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52043A-1243-4D2E-902A-A25550EB1A83}" type="datetimeFigureOut">
              <a:rPr lang="en-US" smtClean="0"/>
              <a:t>10/3/2011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2048EBE-C145-4FEF-B80E-873795D795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52043A-1243-4D2E-902A-A25550EB1A83}" type="datetimeFigureOut">
              <a:rPr lang="en-US" smtClean="0"/>
              <a:t>10/3/2011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2048EBE-C145-4FEF-B80E-873795D795A3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52043A-1243-4D2E-902A-A25550EB1A83}" type="datetimeFigureOut">
              <a:rPr lang="en-US" smtClean="0"/>
              <a:t>10/3/2011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2048EBE-C145-4FEF-B80E-873795D795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52043A-1243-4D2E-902A-A25550EB1A83}" type="datetimeFigureOut">
              <a:rPr lang="en-US" smtClean="0"/>
              <a:t>10/3/2011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2048EBE-C145-4FEF-B80E-873795D795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52043A-1243-4D2E-902A-A25550EB1A83}" type="datetimeFigureOut">
              <a:rPr lang="en-US" smtClean="0"/>
              <a:t>10/3/2011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2048EBE-C145-4FEF-B80E-873795D795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7A52043A-1243-4D2E-902A-A25550EB1A83}" type="datetimeFigureOut">
              <a:rPr lang="en-US" smtClean="0"/>
              <a:t>10/3/2011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42048EBE-C145-4FEF-B80E-873795D795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A52043A-1243-4D2E-902A-A25550EB1A83}" type="datetimeFigureOut">
              <a:rPr lang="en-US" smtClean="0"/>
              <a:t>10/3/2011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42048EBE-C145-4FEF-B80E-873795D795A3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62000"/>
            <a:ext cx="8077200" cy="3276599"/>
          </a:xfrm>
        </p:spPr>
        <p:txBody>
          <a:bodyPr>
            <a:normAutofit/>
          </a:bodyPr>
          <a:lstStyle/>
          <a:p>
            <a:pPr algn="ctr"/>
            <a:r>
              <a:rPr lang="en-US" sz="3600" dirty="0" err="1" smtClean="0">
                <a:latin typeface="Goudy Stout" pitchFamily="18" charset="0"/>
              </a:rPr>
              <a:t>Kabacan</a:t>
            </a:r>
            <a:r>
              <a:rPr lang="en-US" sz="3600" dirty="0" smtClean="0">
                <a:latin typeface="Goudy Stout" pitchFamily="18" charset="0"/>
              </a:rPr>
              <a:t> Elementary School</a:t>
            </a:r>
            <a:endParaRPr lang="en-US" sz="3600" dirty="0">
              <a:latin typeface="Goudy Stout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3657600"/>
            <a:ext cx="6858000" cy="1752600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>
                <a:solidFill>
                  <a:schemeClr val="tx1"/>
                </a:solidFill>
                <a:latin typeface="Berlin Sans FB Demi" pitchFamily="34" charset="0"/>
              </a:rPr>
              <a:t>Ms. Minerva C. </a:t>
            </a:r>
            <a:r>
              <a:rPr lang="en-US" sz="3200" dirty="0" err="1" smtClean="0">
                <a:solidFill>
                  <a:schemeClr val="tx1"/>
                </a:solidFill>
                <a:latin typeface="Berlin Sans FB Demi" pitchFamily="34" charset="0"/>
              </a:rPr>
              <a:t>Canoy</a:t>
            </a:r>
            <a:endParaRPr lang="en-US" sz="3200" dirty="0" smtClean="0">
              <a:solidFill>
                <a:schemeClr val="tx1"/>
              </a:solidFill>
              <a:latin typeface="Berlin Sans FB Demi" pitchFamily="34" charset="0"/>
            </a:endParaRPr>
          </a:p>
          <a:p>
            <a:pPr algn="ctr"/>
            <a:r>
              <a:rPr lang="en-US" sz="3200" dirty="0" smtClean="0">
                <a:solidFill>
                  <a:schemeClr val="tx1"/>
                </a:solidFill>
                <a:latin typeface="Berlin Sans FB Demi" pitchFamily="34" charset="0"/>
              </a:rPr>
              <a:t>Grade 3, Room 8</a:t>
            </a:r>
          </a:p>
          <a:p>
            <a:pPr algn="ctr"/>
            <a:r>
              <a:rPr lang="en-US" sz="3200" dirty="0" smtClean="0">
                <a:solidFill>
                  <a:schemeClr val="tx1"/>
                </a:solidFill>
                <a:latin typeface="Berlin Sans FB Demi" pitchFamily="34" charset="0"/>
              </a:rPr>
              <a:t>June 2010 to March 2011</a:t>
            </a:r>
            <a:endParaRPr lang="en-US" sz="3200" dirty="0">
              <a:solidFill>
                <a:schemeClr val="tx1"/>
              </a:solidFill>
              <a:latin typeface="Berlin Sans FB Dem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 Economics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76400"/>
            <a:ext cx="8229600" cy="4525963"/>
          </a:xfrm>
        </p:spPr>
        <p:txBody>
          <a:bodyPr/>
          <a:lstStyle/>
          <a:p>
            <a:r>
              <a:rPr lang="en-US" dirty="0" smtClean="0"/>
              <a:t>Cooking </a:t>
            </a:r>
          </a:p>
          <a:p>
            <a:r>
              <a:rPr lang="en-US" dirty="0" smtClean="0"/>
              <a:t>Sewing</a:t>
            </a:r>
          </a:p>
          <a:p>
            <a:r>
              <a:rPr lang="en-US" dirty="0" smtClean="0"/>
              <a:t>Carpentry</a:t>
            </a:r>
          </a:p>
          <a:p>
            <a:r>
              <a:rPr lang="en-US" dirty="0" smtClean="0"/>
              <a:t>Handicraft Making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1219200"/>
            <a:ext cx="37338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95800" y="3810000"/>
            <a:ext cx="3838575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90600" y="4343400"/>
            <a:ext cx="2954437" cy="196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5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Science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Solar system</a:t>
            </a:r>
          </a:p>
          <a:p>
            <a:r>
              <a:rPr lang="en-US" dirty="0" smtClean="0"/>
              <a:t>Ecology</a:t>
            </a:r>
          </a:p>
          <a:p>
            <a:r>
              <a:rPr lang="en-US" dirty="0" smtClean="0"/>
              <a:t>Health</a:t>
            </a:r>
          </a:p>
          <a:p>
            <a:r>
              <a:rPr lang="en-US" dirty="0" smtClean="0"/>
              <a:t>Zoology</a:t>
            </a:r>
            <a:endParaRPr lang="en-US" dirty="0"/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91000" y="1524000"/>
            <a:ext cx="37338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67200" y="4114800"/>
            <a:ext cx="36576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Mathematics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525963"/>
          </a:xfrm>
        </p:spPr>
        <p:txBody>
          <a:bodyPr/>
          <a:lstStyle/>
          <a:p>
            <a:r>
              <a:rPr lang="en-US" dirty="0" smtClean="0"/>
              <a:t>Addition</a:t>
            </a:r>
          </a:p>
          <a:p>
            <a:r>
              <a:rPr lang="en-US" dirty="0" smtClean="0"/>
              <a:t>Subtraction</a:t>
            </a:r>
          </a:p>
          <a:p>
            <a:r>
              <a:rPr lang="en-US" dirty="0" smtClean="0"/>
              <a:t>Multiplication</a:t>
            </a:r>
          </a:p>
          <a:p>
            <a:r>
              <a:rPr lang="en-US" dirty="0" smtClean="0"/>
              <a:t>Division</a:t>
            </a:r>
            <a:endParaRPr lang="en-US" dirty="0"/>
          </a:p>
        </p:txBody>
      </p:sp>
      <p:pic>
        <p:nvPicPr>
          <p:cNvPr id="5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3"/>
          <a:stretch>
            <a:fillRect/>
          </a:stretch>
        </p:blipFill>
        <p:spPr>
          <a:xfrm>
            <a:off x="3124200" y="1600200"/>
            <a:ext cx="304800" cy="304800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24400" y="1676400"/>
            <a:ext cx="31242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8200" y="4114800"/>
            <a:ext cx="32004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80</TotalTime>
  <Words>37</Words>
  <Application>Microsoft Office PowerPoint</Application>
  <PresentationFormat>On-screen Show (4:3)</PresentationFormat>
  <Paragraphs>20</Paragraphs>
  <Slides>4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Metro</vt:lpstr>
      <vt:lpstr>Kabacan Elementary School</vt:lpstr>
      <vt:lpstr>Home Economics</vt:lpstr>
      <vt:lpstr>Science</vt:lpstr>
      <vt:lpstr>Mathematics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Kabacan Elementary School</dc:title>
  <dc:creator>canoy</dc:creator>
  <cp:lastModifiedBy>canoy</cp:lastModifiedBy>
  <cp:revision>9</cp:revision>
  <dcterms:created xsi:type="dcterms:W3CDTF">2011-10-04T02:03:33Z</dcterms:created>
  <dcterms:modified xsi:type="dcterms:W3CDTF">2011-10-04T03:24:29Z</dcterms:modified>
</cp:coreProperties>
</file>